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h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Երկրորդ Որդին կորել է և գտնվել 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Վիկտորինա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Ինչպե՞ս էր հայրը վերաբերվում երկրորդ որդուն, երբ նա վերադարձավ։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վռնդեց երկրորդ որդուն: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հարվածել է երկրորդ որդուն։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չտեսավ երկրորդ որդուն: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ուրախությամբ ընդունեց երկրորդ որդուն: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Նա ուրախությամբ ընդունեց երկրորդ որդուն: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Տասը հազար տաղանդի պարտք ունեցող պարտապանը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― Մի՞թե դու չպետք է ողորմած լինեիր քո ծառայակցին, ինչպես ես ողորմած լինեիր քեզ։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Մարդ կար, որ թագավորին տասը հազար տաղանդ էր պարտք։ Թագավորը խղճաց այդ մարդուն, մարեց պարտքը։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երբ այդ մարդը դուրս եկավ, գտավ իր ծառայակիցներից մեկին, որը իրեն հարյուր դահեկան էր պարտք։ Նա բռնեց նրան և զայրացավ նրա վրա։ «Վերադարձրու ինձ պարտքդ»։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Եվ նա իր ծառայակցին բանտ նետեց։ Թագավորն այս լուրը լսեց իր մյուս ծառայից։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 թագավորը բարկացավ և ետ կանչեց ծառային։ «Ես չեղարկեցի քո ամբողջ պարտքը, որովհետև դու ինձ աղաչեցիր։ Դու չպե՞տք է ողորմած լինեիր քո ծառայակիցներին, ինչպես ես ողորմած լինեիր քեզ»։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«Ինչպես մեր երկնավոր Հայրը ներեց ձեզ, դուք պետք է ներեք միմյանց»: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ծառա ազատվեց տասը հազար տաղանդի շատ մեծ պարտքից։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նա չներեց իր ծառայակցին, ով իրեն հարյուր դահեկան էր պարտք։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 անշնորհակալ վերաբերմունք է։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նույնպես ներվեցինք և փրկվեցինք շնորհով Հիսուսի միջոցով: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Եթե մենք չմոռանանք այդ շնորհը, պետք է ներենք նրանց, ովքեր մեզ վատություն են արել։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Հիսուսը: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ներում է և սիրում է մեզ մինչև վերջ։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Որքա՞ն գումար է նա դուրս գրել թագավորից??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հարյուր դինար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երկու հարյուր դինար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հարյուր տաղանդ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 հազար տաղանդներ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տասը հազար տաղանդներ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4000"/>
              <a:t>Որովհետեւ իմ այս որդին մեռած էր եւ դարձեալ կենդանացաւ. նա կորել էր և գտնվեց»։ Այսպիսով, նրանք սկսեցին տոնել: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15։24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― Մի՞թե դու չպետք է ողորմած լինեիր քո ծառայակցին, ինչպես ես ողորմած լինեիր քեզ։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Օվսաննա Դավթի Որդուն.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Նրանից առաջ գնացած բազմությունը և նրա հետևից եկողները բղավում էին. «Ովսաննա Դավթի Որդուն»։ «Օրհնյալ է նա, ով գալիս է Տիրոջ անունով»: «Ովսաննա բարձունքում»։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21։9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մոտեցավ Երուսաղեմին, երկու աշակերտ ուղարկեց և ասաց. Բացեք դրանք և բերեք ինձ մոտ»։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Երկու աշակերտ գնացին գյուղ և արեցին այնպես, ինչպես Հիսուսն էր պատվիրել իրենց։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գտան էշին։ «Տերը նրանց կարիքն ունի»։ Հետո տերն անմիջապես ուղարկեց նրանց։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նստեց մի ձագ էշի վրա և մտավ Երուսաղեմ։ Ամբոխը, որ գնում էր նրա առջևից և գոռում. «Ովսաննա Դավթի Որդուն»։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Այն փաստը, որ Հիսուսը հեծել է էշի ձագը, և որ նրան ընդունել են ամբոխները, կատարվել է Աստվածաշնչի արձանագրված մարգարեության համաձայն: Բայց ոչ ոք չգիտեր այդ մասին։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«Հիսուսը հեծավ էշի քուռակ, և ամբոխը աղաղակեց.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«Ովսաննա Դավթի Որդուն»։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բոլորը մարգարեացվել են Աստվածաշնչում: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ապրում էր հնազանդությամբ,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գրված է Աստվածաշնչում.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Մենք, ովքեր հետևում ենք Հիսուսին, նույնպես պետք է հնազանդվենք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խոսքը հիմնովին.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մեր թագավորն է, որ արժանի է գովասանքի և փառքի: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y">
                <a:solidFill>
                  <a:schemeClr val="tx1">
                    <a:lumMod val="50000"/>
                    <a:lumOff val="50000"/>
                  </a:schemeClr>
                </a:solidFill>
              </a:rPr>
              <a:t>Թիվ 73 Աստծո Խոսքը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400"/>
              <a:t>Հիսուսը հարություն է տալիս Ղազարոսին մեռելներից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Ինչո՞վ Հիսուսը նստեց Երուսաղեմ։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էշի քուռակ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ձիու ձի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փղի ձագ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ձագ ուղտ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էշի քուռակ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Նրանից առաջ գնացած բազմությունը և նրա հետևից եկողները բղավում էին. «Ովսաննա Դավթի Որդուն»։ «Օրհնյալ է նա, ով գալիս է Տիրոջ անունով»: «Ովսաննա բարձունքում»։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21։9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83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Իմ տունը աղոթքի տուն է։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«Գրված է,- ասաց նրանց,- «Իմ տունը կկոչվի աղոթքի տուն», իսկ դուք այն «ավազակների որջ» եք դարձնում»: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21։13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մտավ Երուսաղեմի տաճար։ Տաճարի ներսում կային բազմաթիվ վաճառականներ և դրամափոխներ։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շրջեց դրամափոխների սեղաններն ու աղավնի վաճառողների նստարանները։ Նա քշում էր բոլոր նրանց, ովքեր գնում ու վաճառում էին այնտեղ։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բարկութեամբ ըսաւ. «Գրուած է՝ իմ տունը աղօթքի տուն պիտի կոչուի, իսկ դուք աւազակներու որջ կը դարձնէք»։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վռնդեց վաճառականներին տաճարից և բժշկեց տաճարում գտնվող հիվանդներին: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Տաճարը՝ եկեղեցին, Աստծուն երկրպագելու և աղոթելու վայրն է։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բարկացավ ամբոխի վրա, որը այն վերածեց բիզնեսի վայրի։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Ինչի՞ համար եք գալիս եկեղեցի: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Եկեղեցում դուք պետք է հանդիպեք Աստծուն երկրպագությամբ և աղոթքով: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եկեղեցու տերն է: Հիսուսն է, ով ստանում է մեր պաշտամունքն ու աղոթքները եկեղեցուց: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Հիսուսն ասաց նրան.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և ով ապրում է և հավատում է ինձ, երբեք չի մեռնի: Դուք հավատու՞մ եք սրան»: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Ո՞ւմ վտարեց Հիսուսը տաճարից: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հրեաներ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հեթանոս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քահանա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Առևտրականներ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Առևտրականներ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«Գրված է,- ասաց նրանց,- «Իմ տունը կկոչվի աղոթքի տուն», իսկ դուք այն «ավազակների որջ» եք դարձնում»: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21։13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84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լվաց Իր աշակերտների ոտքերը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Այժմ, երբ ես՝ ձեր Տերն ու Ուսուցիչը, լվացի ձեր ոտքերը, դուք նույնպես պետք է լվացեք միմյանց ոտքերը: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վերջին ընթրիքն ուներ իր աշակերտների հետ։ Հիսուսը գիտեր, որ սա իր վերջին ճաշն էր իր աշակերտների հետ: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յանկարծ ջուր բերաւ աւազանին մէջ, եւ ան սկսաւ հերթով լուալ իր աշակերտներուն ոտքերը։</a:t>
            </a:r>
            <a:r xmlns:a="http://schemas.openxmlformats.org/drawingml/2006/main">
              <a:rPr lang="h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հերթը հասավ Պետրոսին, Պետրոսն ասաց. «Ինչո՞ւ է Տերը լվանում մեր ոտքերը, ես չեմ լվացվի»: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պատասխանեց. «Եթե ոտքերդ չլվանամ, ես ու դու գործ չունենք, հիմա կարող ես լավ չհասկանաս, բայց մի օր կհասկանաս»։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«Ես ձեր ոտքերը լվացել եմ, որ օրինակ լինեմ, այսուհետ լվացե՛ք միմյանց ոտքերը և դարձե՛ք միմյանց ծառայող մարդիկ»։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Աշխարհում ցածր մարդիկ ծառայում են բարձր մարդկանց, բայց ընդհակառակը, Հիսուսը լվաց իր աշակերտների ոտքերը և հանձնվեց.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նրա կյանքը մեզ համար: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Եթե մենք Հիսուսի աշակերտներն ենք, մենք պետք է ուրախ լինենք, որ ծառայենք միմյանց ստորին տեղում, այլ ոչ թե ցանկանանք, որ մեզ վերաբերվեն ավելի բարձր տեղում: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լուր եկավ Հիսուսին. «Ղազարը հիվանդ է։ Խնդրում եմ շտապ եկեք և բուժեք նրան»։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ամենաբարձր մարդն է, բայց նա հասել է ամենացածր տեղում և պատրաստ է ծառայել մեզ բոլորիս: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Ո՞վ թույլ չտվեց Հիսուսին լվանալ իր ոտքերը: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Թոմաս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Հուդա Իսկարիովտացին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Պետրոս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Այժմ, երբ ես՝ ձեր Տերն ու Ուսուցիչը, լվացի ձեր ոտքերը, դուք նույնպես պետք է լվացեք միմյանց ոտքերը: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Հիսուսն աղոթում է բլրի վրա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Մի քիչ առաջ գնալով՝ նա երեսնիվայր ընկավ գետնին և աղոթեց.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26։39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Ճաշից հետո Հիսուսն իր աշակերտների հետ գնաց Գեթսեմանի կոչվող վայրը։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աշակերտներին. Մնացեք այստեղ և արթուն մնացեք ինձ հետ»։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«Հայր իմ, եթե հնարավոր է, թող այս բաժակը ինձնից վերցվի, բայց ոչ թե ինչպես ես կամենում եմ, այլ ինչպես դու ես կամենում»։ Հիսուսը ջերմեռանդորեն աղոթեց. Բայց աշակերտները խոր քուն մտան։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ասաց՝ արթնացնելով իր աշակերտներին. «Չե՞ք կարող մեկ ժամ արթուն մնալ ինձ հետ. Նայել. Ահա իմ դավաճանը գալիս է ինձ ձերբակալելու»։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Հիսուսը հետևեց մարդկանց, ովքեր եկել էին իրեն բռնելու։ Դա մեռնելն էր, որպեսզի վճարենք մեր մեղքերի համար խաչի վրա, ինչպես Աստված կամեցավ: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մինչ Հիսուսի գալը, նա մահացավ: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համար ցավալի էր մահանալը խաչի վրա մեր մեղքերի համար վճարելու համար, բայց նա լիովին հնազանդ էր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դա Աստծո կամքն էր: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նախ պետք է հուսանք, որ մեր կյանքում ոչ թե իմ, այլ Աստծո կամքը կկատարվի: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lang="h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անմեղ է այս երկրում, քանի որ լիովին հետևում է Աստծո կամքին: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Որտե՞ղ է Հիսուսն աղոթել մինչ ձերբակալվելը։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Երուսաղեմի տաճարում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Գեթսեմանի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Մարկի վերին սենյակը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Գալիլեա լիճ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Գեթսեմանի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Մի քիչ առաջ գնալով՝ նա երեսնիվայր ընկավ գետնին և աղոթեց.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26։39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մահացավ խաչի վրա: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Հիսուսը բարձր ձայնով կանչեց. «Հա՛յր, քո ձեռքն եմ հանձնում իմ հոգին»: Այս ասելով՝ վերջին շունչը փչեց։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Հռոմեացի զինվորների կողմից գերի բռնված Հիսուսը գլխին փշե պսակ դրեց, ծաղրեց, խաչը վերցրեց և դուրս հանեցին բլուրը մահապատժի ենթարկելու: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Այնուհետև Հիսուսին խաչեցին երկու հանցագործների հետ միասին։ Ժողովուրդը կանգնած նայում էր, իսկ կառավարիչները նույնիսկ ծաղրում էին նրան։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«Հայր, ներիր նրանց, որովհետև նրանք չգիտեն, թե ինչ են անում»: Հիսուսն աղոթեց նրանց համար, ովքեր սպանեցին իրեն։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Եվ Նա խոնարհեց Իր գլուխը և տվեց Իր հոգին: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Ղազարոսի քույրը ուշացած Հիսուսին ասաց. «Հիսո՛ւս, եթե դու այստեղ լինեիր, եղբայրս չէր մեռնի»։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պահին տաճարի վարագույրը վերևից ներքև պատռվեց երկու մասի։ Երկիրը ցնցվեց, և ժայռերը ճեղքվեցին: Երբ Հիսուսին խաչող զինվորները տեսան սա, սարսափեցին և բացականչեցին.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Անմեղ Հիսուսը չարչարվեց և մահացավ մեր անունից և վճարեց մեր մեղքերի համար: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Հետեւաբար, մենք կարիք չունենք ինքներս մեզ համար վճարելու։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փրկվեցինք Հիսուսի շնորհիվ: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Սա մի պահ չպետք է մոռանանք։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այն Փրկիչն է, ով փրկեց մեզ՝ մեռնելով մեր մեղքերի համար խաչի վրա: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Ո՞ւմ հետ է խաչվել Հիսուսը: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Կանայք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Քահանաներ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Հանցագործներ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Հանցագործներ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Հիսուսը բարձր ձայնով կանչեց. «Հա՛յր, քո ձեռքն եմ հանձնում իմ հոգին»: Այս ասելով՝ վերջին շունչը փչեց։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Դատարկ գերեզմանը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Այդ ժամանակ նա շրջվեց և տեսավ Հիսուսին, որ այնտեղ կանգնած էր, բայց չհասկացավ, որ դա Հիսուսն է: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Մարիամ Մագդաղենացին գնաց գերեզման՝ մահացած Հիսուսին տեսնելու։ Բայց գերեզմանի քարե դուռը բաց էր։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Գերեզմանում Հիսուսի մարմին չկար։ Մարիամը կարծեց, թե ինչ-որ մեկը գողացել է Հիսուսի դիակը։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Հրեշտակը հայտնվեց և հարցրեց. «Ինչո՞ւ ես լացում»: Մարիամը պատասխանեց. «Ինչ-որ մեկը գողացավ Հիսուսի մարմինը»: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«Վերցրե՛ք գերեզմանի քարե դուռը»։ Հիսուսը հրամայեց. «Դուրս արի, Ղազարոս»: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Եվ երբ նա շրջվեց, այնտեղ Հիսուսն էր, որ ողջ վերադարձավ: Բայց Մարիամը չճանաչեց Հիսուսին: Նա չէր մտածում, որ Հիսուսը կվերադառնա կյանք: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«Մարիամ...» Միայն երբ Հիսուսը կանչեց, Մարիամը ճանաչեց նրան: «Տե՛ր, դու իսկապես կենդանացել ես»: Հիսուսը հարություն առավ իր մահից երեք օր անց: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Աշխարհում ոչ ոք մահացած չէ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և նորից կենդանի: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միակը՝ Հիսուսը, որ հարություն է առել մահից, դեռ ողջ է։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Աստվածաշունչն ասում է, որ նրանք, ովքեր հավատում են Հիսուսին, նույնպես վերադառնում են կյանք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նման: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Այնպես որ, մենք չպետք է կորցնենք մեր հույսը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հավիտենական կյանքի համար: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Հաղթանակի Տերն է, ով հաղթեց մահին և վերադարձավ կյանք: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մտածեց Մարիամը, երբ տեսավ, որ գերեզմանում Հիսուս չկա: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հարություն է առել: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Սա Հիսուսի գերեզմանը չէ: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Ինչ-որ մեկը գողացավ Հիսուսի դիակը: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Աշակերտները գնեցին Հիսուսի դիակը: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Ինչ-որ մեկը գողացավ Հիսուսի դիակը: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Այդ ժամանակ նա շրջվեց և տեսավ Հիսուսին, որ այնտեղ կանգնած էր, բայց չհասկացավ, որ դա Հիսուսն է: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Հիսուսը, ով բարձրացավ երկինք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Այս ասելուց հետո նա բարձրացավ նրանց աչքի առաջ, և ամպը թաքցրեց նրան նրանց աչքից։</a:t>
            </a:r>
            <a:r xmlns:a="http://schemas.openxmlformats.org/drawingml/2006/main">
              <a:rPr lang="h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Աշակերտները, ովքեր չգիտեին, որ Հիսուսը հարություն է առել, վախի և հիասթափության մեջ ընկան։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Հարություն առած Հիսուսը եկավ, կանգնեց նրանց մեջ, ցույց տվեց նրանց իր ձեռքերն ու կողը և ասաց. «Մի՛ կասկածեք և հավատացեք»։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Հետո, զարմանալիորեն, նրա մահից երեք օր անց Ղազարոսը դուրս եկավ։ Մարդիկ ուրախանում էին տեսնելով դա և փառաբանում էին Աստծուն: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Այնուհետև Հիսուսն ասաց, որ կվերադառնա Իր Հոր՝ Աստծո մոտ և խոստացավ, որ կուղարկի Սուրբ Հոգին: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Եվ Հիսուսը հրամայեց իր աշակերտներին, որ Իրեն վկաներ մինչև աշխարհի վերջը, քարոզեն ավետարանը և ուսուցանեն խոսքը։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Այս երկրի վրա բոլոր առաքելությունները կատարելուց հետո Հիսուսն իր աշակերտների առաջ երկինք բարձրացավ: Եվ նա մեզ խոստացավ, որ մի օր կվերադառնա այս երկիր: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հրամայեց իր աշակերտներին քարոզել ավետարանը մինչև երկրի ծայրերը, նախքան նա երկինք բարձրանալը: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Եկեղեցին Հիսուսի աշակերտների խումբ է:</a:t>
            </a:r>
            <a:r xmlns:a="http://schemas.openxmlformats.org/drawingml/2006/main">
              <a:rPr lang="h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Որպես Հիսուսի աշակերտներ, մենք պետք է քարոզենք ավետարանը ամենուր: Եվ մենք պետք է Հիսուսի վկաներ լինենք: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դեռ կենդանի է, նստած է Աստծո աջ կողմում, և Նա կվերադառնա երկիր, ինչպես խոստացել էր: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ցույց տվեց հարություն առած Հիսուսն իր աշակերտներին։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Ձեռքերի և ոտքերի վրա եղունգների հետքեր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Փուշի հետքեր ախ գլուխ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Մեջքի վրա մտրակների հետքեր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կապտուկներ դեմքին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Ձեռքերի և ոտքերի վրա եղունգների հետքեր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Այս ասելուց հետո նա բարձրացավ նրանց աչքի առաջ, և ամպը թաքցրեց նրան նրանց աչքից։</a:t>
            </a:r>
            <a:r xmlns:a="http://schemas.openxmlformats.org/drawingml/2006/main">
              <a:rPr lang="h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Սուրբ Հոգին եկել 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Նրանք բոլորը լցվեցին Սուրբ Հոգով և սկսեցին խոսել այլ լեզուներով, ինչպես որ Հոգին հնարավորություն էր տալիս նրանց: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Աշակերտները Երուսաղեմում էին, ինչպես Հիսուսն ասաց. Երբ Պենտեկոստեի օրը եկավ, նրանք բոլորը միասին էին մեկ տեղում: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Ղազարոսին վերադարձրեց կյանք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իր խոսքով.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մի օր պետք է մեռնենք, բայց հարություն ենք առնելու, քանի որ հավատում ենք Հիսուսին: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Դու պետք է քրիստոնյա լինես, ով ապրում է հարության հույսով: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Հանկարծ սաստիկ քամու նման մի ձայն եկավ և լցվեց ամբողջ տունը, որտեղ նրանք նստած էին։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Եվ հետո ամեն մեկի գլխին կրակի լեզու կար, և բոլորը լցվեցին Սուրբ Հոգով և սկսեցին խոսել այլ լեզուներով: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Երբ բոլորը զարմացան, Պետրոսը սկսեց քարոզել նրանց Հիսուսի և ավետարանի մասին: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Մարդիկ լսում էին ավետարանը, ապաշխարում էին և մկրտվում: Այդ օրը մկրտվեց ավելի քան 3000 մարդ։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Սուրբ Հոգին ուղարկեց իր աշակերտներին: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Սուրբ Հոգին Պետրոսին տվեց իմաստություն և զորություն՝ քարոզելու ավետարանը: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Սուրբ Հոգին բոլորի սրտերում է, ովքեր հավատում են Հիսուսին: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մոռացեք, որ Սուրբ Հոգին նա է, ով տալիս է մեզ իմաստություն և քաջություն՝ քարոզելու ավետարանը, ինչպես որ Պետրոսին տվեց իմաստություն և զորություն: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ուղարկում է Սուրբ Հոգին բոլոր նրանց, ովքեր հավատում են իրեն, որպեսզի օգնի մեզ: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լսեցին նրանք, երբ Սուրբ Հոգին եկավ: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շեփորի ձայնը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ամպրոպ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դաժան քամու փչում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աղոթքների ձայնը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դաժան քամու փչում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Նրանք բոլորը լցվեցին Սուրբ Հոգով և սկսեցին խոսել այլ լեզուներով, ինչպես որ Հոգին հնարավորություն էր տալիս նրանց: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Ֆիլիպը Ավետարանն ասաց եթովպացուն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Այնուհետև Փիլիպպոսը սկսեց Սուրբ Գրքի հենց այդ հատվածից և հայտնեց նրան Հիսուսի մասին բարի լուրը: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4000"/>
              <a:t>Որովհետեւ իմ այս որդին մեռած էր եւ դարձեալ կենդանացաւ. նա կորել էր և գտնվեց»։ Այսպիսով, նրանք սկսեցին տոնել: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15։24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կյանքի տերն է, ով հետ է բերում մահացածներին: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Տիրոջ հրեշտակը Հիսուսին հավատացող Փիլիպպոսին ասաց.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Նա սկսեց դուրս գալ դեպի հարավային անապատ, ինչպես ասաց հրեշտակը: Նա զարմացավ, թե ինչու հրեշտակն ուղարկեց իրեն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 ներքինիը, որը Եթովպիայի երկրի փողի պատասխանատուն էր, վագոնում էր և կարդում էր Եսայի մարգարեի գրվածքները։ Ֆիլիպը մոտեցավ և հարցրեց. «Հասկանու՞մ եք, թե ինչ եք կարդում»: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«Ինչպե՞ս կարող եմ դա հասկանալ,- ասաց նա,- եթե ինչ-որ մեկն ինձ չբացատրի»: Փիլիպպոսը սկսեց Սուրբ Գրքի հենց այդ հատվածից և նրան հայտնեց Հիսուսի մասին բարի լուրը: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 բանից հետո, երբ եթովպացին ընդունեց Հիսուսին, նա երջանիկ վերադարձավ իր երկիր: Ֆիլիպը շնորհակալություն հայտնեց Սուրբ Հոգուն՝ իրեն այնտեղ առաջնորդելու համար: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Ֆիլիպը չկարողացավ լիովին հասկանալ, բայց հնազանդվեց Սուրբ Հոգու հրամանին: Այսպիսով, նա կարող էր ավետարանը քարոզել եթովպացուն: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Երբեմն մենք այնպիսի իրավիճակում ենք, որ չենք կարողանում հասկանալ։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եթե վստահես Աստծուն և հնազանդվես նրան Սուրբ Հոգով նույնիսկ այդ պահին, կարող ես նաև լինել հավատացյալ մարդ.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ովքեր քարոզում են ավետարանը: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Հիսուսը: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ղեկավարում է հարաբերությունները, ում հետ մենք պետք է հանդիպենք: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Ո՞րն էր եթովպացի ներքինիը, որի պատասխանատուն Փիլիպպոսն էր: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ղեկավարում էր բանակը։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իր երկրի խոհարարն էր։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էր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մեջ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գանձել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-ից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իր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երկրին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վերահսկում էր երկրի պաշտամունքը: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ղեկավարում էր իր երկրի փողերը: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Այնուհետև Փիլիպպոսը սկսեց Սուրբ Գրքի հենց այդ հատվածից և հայտնեց նրան Հիսուսի մասին բարի լուրը: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Սողոսը հանդիպում է Հիսուսին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Քանի՞ օր է անցել Ղազարոսի մահից, երբ Հիսուսը եկավ: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մեկ օր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երկու օր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երեք օր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չորս օր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երեք օր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Նա ընկավ գետնին և լսեց մի ձայն, որն ասում էր իրեն.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Սողոս անունով մի մարդ կար, ով ատում էր նրանց, ովքեր հավատում էին Հիսուսին, և նա ատում էր եկեղեցին: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Սողոսն այնքան էր ատում Հիսուսին, որ գնաց Դամասկոս՝ քրիստոնյաներին ձերբակալելու։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նա մոտեցավ Դամասկոսին իր ճանապարհորդության ժամանակ, հանկարծ երկնքից լույս փայլատակեց նրա շուրջը: Նա լսեց մի ձայն. «Սավո՛ւղ, Սավո՛ւղ, ինչո՞ւ ես ինձ հալածում»։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«Ո՞վ ես դու, Տե՛ր», - հարցրեց Սավուղը: «Ես Հիսուսն եմ, որին դու հալածում ես»։ Սողոսը զարմացավ, որ Հիսուսը ողջ է։ Նա կարծում էր, որ Հիսուսը մեռած է: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Սողոսը, ով հանդիպեց Հիսուսին, դարձավ նոր մարդ: Այսպիսով, նա դարձավ Պողոս Առաքյալը, ով ջանասիրաբար աշխատեց ավետարանը քարոզելու հեթանոսներին և գրեց Աստվածաշնչի բազմաթիվ գրքեր: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Սողոսը եկեղեցին հալածող մարդ էր, բայց Աստված նրան առաքյալ անվանեց: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Սողոսը, ով հանդիպեց Հիսուսին, բոլորովին այլ կյանքով էր ապրում, քան նախկինում։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փոփոխություններ եք արել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հանդիպեցիր Հիսուսին?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Նրանք, ովքեր հանդիպում են Հիսուսին, պետք է ապրեն այլ կյանքով, քան երբևէ։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 նա, ով ներում է Սավուղի պես չար մարդկանց և նրանց ներս է կանչում և նրանց դարձնում աշխատողներ: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Ինչո՞ւ Սավուղը գնաց Դամասկոս։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Քրիստոնյաներին ձերբակալելու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Ուղևորություն ունենալու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Երկրպագություն ունենալ: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Ավետարանը քարոզելու համար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Քրիստոնյաներին ձերբակալելու համար: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Նա ընկավ գետնին և լսեց մի ձայն, որն ասում էր իրեն.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Հիսուսն ասաց նրան.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և ով ապրում է և հավատում է ինձ, երբեք չի մեռնի: Դուք հավատու՞մ եք սրան»: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Պողոսի լավ ընկերը՝ Բառնաբասը։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Բայց Բառնաբասը վերցրեց նրան և տարավ առաքյալների մոտ։ Նա պատմեց նրանց, թե ինչպես Սողոսն իր ճանապարհին տեսավ Տիրոջը, և որ Տերը խոսեց նրա հետ, և ինչպես Դամասկոսում նա անվախորեն քարոզեց Հիսուսի անունով:</a:t>
            </a:r>
            <a:r xmlns:a="http://schemas.openxmlformats.org/drawingml/2006/main">
              <a:rPr lang="h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 բանից հետո, երբ Պողոսը հանդիպեց Հիսուսին, նա ցանկացավ հանդիպել Հիսուսի աշակերտներին: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Հիսուսի աշակերտները վախենում էին Պողոսից։ Քանի որ նրանք չգիտեին, որ այն բանից հետո, երբ Պողոսը հանդիպեց Հիսուսին, նա հավատաց Հիսուսին: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Բառնաբասը օգնեց Պողոսին: «Նա իսկապես հանդիպեց Հիսուսին և ամբողջովին փոխվեց»: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«Ես տեսել եմ նաև, որ Պողոսը քարոզում է Դամասկոսում, որտեղ նա գնաց քրիստոնյաներին ձերբակալելու»։ Աշակերտները հեշտությամբ ընկերացան Պողոսի հետ։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Դրանից հետո Բառնաբասը և Պողոսը լավ ընկերներ դարձան և ճանապարհորդեցին աշխարհով մեկ՝ միասին քարոզելու ավետարանը: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Պողոսը, ով հալածում էր եկեղեցին, հանդիպեց Հիսուսին և դարձավ նոր մարդ, բայց մարդիկ չհավատացին նրան: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Աստված պատրաստեց Բառնաբասին և ստեղծեց նրան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լավ գործընկեր Պողոսի համար: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Պողոսի և Բառնաբասի նման մենք պետք է հավատքի լավ ընկերներ լինենք և օգնենք միմյանց: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մեզ ընկեր է ուղարկում, ով կարող է օգնել մեզ, երբ մենք դժվարության մեջ ենք: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Ո՞վ օգնեց Պողոսին և ընկերացավ, երբ նա դժվարության մեջ էր: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Բառնաբաս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Ֆիլիպ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Բառնաբաս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74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Հիսուսի Պայծառակերպությունը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Բայց Բառնաբասը վերցրեց նրան և տարավ առաքյալների մոտ։ Նա պատմեց նրանց, թե ինչպես Սողոսն իր ճանապարհին տեսավ Տիրոջը, և որ Տերը խոսեց նրա հետ, և ինչպես Դամասկոսում նա անվախորեն քարոզեց Հիսուսի անունով:</a:t>
            </a:r>
            <a:r xmlns:a="http://schemas.openxmlformats.org/drawingml/2006/main">
              <a:rPr lang="h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93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Դորկասը, ով վերադարձել է կյանք: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Պետրոսը բոլորին դուրս ուղարկեց սենյակից. ապա նա ծնկի իջավ և աղոթեց. Դառնալով դեպի մահացած կինը, նա ասաց. «Տաբիթա, վեր կաց»։ Նա բացեց իր աչքերը և տեսնելով Պետրոսին, նստեց: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Դորկա անունով մի աշակերտ կար, որը միշտ բարիք էր անում և օգնում աղքատներին։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Մոտավորապես այդ ժամանակ նա հիվանդացավ և մահացավ։ Նրա հարևանները շատ տխուր էին և Պետրոսին հետ բերեցին։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Պետրոսը եկավ, բոլորը, ովքեր նրան օգնել էին, լաց էին լինում՝ ցույց տալով իր նվեր ստացած հագուստը։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բոլորին դուրս ուղարկեց սենյակից. ապա նա ծնկի իջավ և աղոթեց.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«Դորկա՛ս, վեր կաց», - ասաց Պետրոսը: Նա բացեց իր աչքերը և նստեց՝ տեսնելով Պետրոսին։ Տեսնելով դա՝ բոլորը ուրախացան, և այդ գյուղում շատերը հավատացին Հիսուսին։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Հիսուսի աշակերտն էր, և նա կարողացավ անել այն, ինչ արեց Հիսուսը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նա այս երկրի վրա էր: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իր աշակերտներին, որ նրանք կանեն նույնը, ինչ նա արեց։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Հիսուսի աշակերտներն ենք: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սովորենք և հիշենք, թե ինչ արեց Հիսուսը այս երկրում և անենք նույն բաները, ինչ Հիսուսը: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զորություն է տալիս իր աշակերտներին, որպեսզի նրանք կարողանան քարոզել ավետարանը: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Այնտեղ նա այլակերպվեց նրանց առաջ։ Նրա դեմքը փայլեց արևի պես, իսկ հագուստը դարձավ լույսի պես սպիտակ։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Պետրոսը եկավ Դորկա, մարդիկ տխուր էին և ի՞նչ ցույց տվեցին նրան։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Հագուստ, որը պատրաստել էր Դորկասը: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Դորկասի պատրաստած կերակուրները: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Դորկասի որդին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Դորկասի նամակը.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Հագուստ, որը պատրաստել էր Դորկասը: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Պետրոսը բոլորին դուրս ուղարկեց սենյակից. ապա նա ծնկի իջավ և աղոթեց. Դառնալով դեպի մահացած կինը, նա ասաց. «Տաբիթա, վեր կաց»։ Նա բացեց իր աչքերը և տեսնելով Պետրոսին, նստեց: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94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Կոռնելիոս՝ փրկված հեթանոս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Թլփատված հավատացյալները, ովքեր եկել էին Պետրոսի հետ, զարմացան, որ Սուրբ Հոգու պարգևը թափվել էր նույնիսկ հեթանոսների վրա: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 Առաքելոց 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Կեսարիայում կար Կոռնելիոս անունով մի մարդ, որը հարյուրապետ էր, որը հայտնի էր որպես Իտալական գնդի։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Նա և իր ամբողջ ընտանիքը բարեպաշտ և աստվածավախ էին. նա առատաձեռնորեն տալիս էր կարիքավորներին և կանոնավորաբար աղոթում Աստծուն: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Կոռնելիոսն աղոթելիս լսեց Աստծո ձայնը. «Մարդկանց ուղարկեք, որ Պետրոս անունով մարդ լինեն»։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 Պետրոսը նաև տեսիլք տեսավ աղոթքի մեջ. Աստված նրան երկնքից կենդանիներ տվեց, որոնք հրեաները չէին կարող ուտել, և հրամայեց նրան ուտել:</a:t>
            </a:r>
            <a:r xmlns:a="http://schemas.openxmlformats.org/drawingml/2006/main">
              <a:rPr lang="h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«Ոչ մի անմաքուր մի կոչեք, որ Աստված մաքրել է»։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Պետրոսը հետևեց Կոռնելիոսի ուղարկած մարդկանց և գնաց Կոռնելիոսի տուն: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նրանց քարոզեց Հիսուսին և ավետարանը Կոռնելիոսին և նրա ընտանիքին: Այն ժամանակ Սուրբ Հոգին իջավ նրանց վրա։ Նա հասկացավ՝ նայելով սրան. «Նույնիսկ հեթանոսները կարող են փրկվել, եթե նրանք հավատան Հիսուսին»: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կարծում էր, որ միայն հրեաները կարող են հավատալ Հիսուսին և փրկվել: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Աստծո ավետարանը խտրականություն չունի աշխարհի բոլոր մարդկանց միջև: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քարոզենք ավետարանը բոլորին աշխարհում, որպեսզի նրանք կարողանան փրկվել: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իր հետ առաւ Պետրոսին, Յակոբոսին ու Յովհաննէսին, եւ առանձին վերցրեց նրանց բարձր լեռը: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փրկություն է տալիս բոլորին, ովքեր հավատում են իրեն՝ անկախ ազգությունից և կարգավիճակից: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տեսիլք տեսավ Պետրոսն աղոթելիս։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իջնում է երկնքից: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Աստվածաշունչն իջնում է երկնքից: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Հրեշտակներ, որոնք իջնում են երկնքից: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Երկնքից իջել են կենդանիներ, որոնց հրեաները չեն կարող ուտել: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Երկնքից իջել են կենդանիներ, որոնց հրեաները չեն կարող ուտել: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Թլփատված հավատացյալները, ովքեր եկել էին Պետրոսի հետ, զարմացան, որ Սուրբ Հոգու պարգևը թափվել էր նույնիսկ հեթանոսների վրա: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 Առաքելոց 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Շարականների երգում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նույնիսկ բանտում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Կեսգիշերին մոտ Պողոսն ու Շիղան աղոթում էին և օրհներգում Աստծուն, իսկ մյուս բանտարկյալները լսում էին նրանց։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Պողոսն ու Շիղան ամեն ինչ արեցին Ֆիլիպում ավետարանը քարոզելու համար: Բայց մարդիկ, ովքեր ատում էին դա, ծեծեցին Պողոսին ու Շիղային և բանտարկեցին։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Պողոսն ու Շիղան նույնիսկ բանտում աղոթեցին և փառաբանեցին Աստծուն: Սա լսեցին բանտում գտնվող բոլորը։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Հետո հանկարծ այնպիսի մեծ երկրաշարժ եղավ, որ բանտի բոլոր դռները բացվեցին։ Բանտապահը շատ անհանգստացած էր, քանի որ կարծում էր, որ բանտարկյալները փախել են: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բղավեց. «Մի անհանգստացեք. Մենք բոլորս այստեղ ենք»: «Պարոն, ի՞նչ պետք է անեմ, որ փրկվեմ»։ Բանտապահը հարցրեց.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«Հավատացե՛ք Տեր Հիսուսին, այն ժամանակ դուք և ձեր ընտանիքը կփրկվեք»: Գիշերվա այդ ժամին բանտապահը նրանց տարավ և լվաց նրանց վերքերը. այնուհետև նա և իր ամբողջ ընտանիքը անմիջապես մկրտվեցին: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Այնտեղ նա այլակերպվեց նրանց առաջ։ Նրա դեմքը փայլեց արևի պես, իսկ հագուստը դարձավ լույսի պես սպիտակ։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Պողոսն ու Շիղան չհիասթափվեցին և աղոթեցին ու գովաբանեցին,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թեև ծեծելով սպանել են։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Հետո Աստված բացեց բանտի դուռը և նրանց հնարավորություն տվեց քարոզելու ավետարանը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բանտապահին և նրա ընտանիքին: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Լինում են ժամանակներ, երբ մենք նույնպես դժվարության մեջ ենք: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Եվ եթե չհուսահատվեք և անցնեք աղոթքի ու փառաբանության, Աստված կփրկի ձեզ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զարմանալի կերպով.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ինձ ուժ է տալիս հաղթահարելու բոլոր դժվարությունները և դժվարությունները: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արեցին Պողոսն ու Շիղան բանտում: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լաց էին լինում։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աղաչեցին իրենց կյանքը: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հիասթափված էին: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աղոթեցին և երգեցին օրհներգեր: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Նրանք աղոթեցին և երգեցին օրհներգեր: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Կեսգիշերին մոտ Պողոսն ու Շիղան աղոթում էին և օրհներգում Աստծուն, իսկ մյուս բանտարկյալները լսում էին նրանց։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Պողոսը Ավետարանը քարոզեց Թագավորին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Պողոսը պատասխանեց. «Կարճ, թե երկար, աղոթում եմ Աստծուն, որ ոչ միայն դու, այլև բոլոր նրանք, ովքեր այսօր լսում են ինձ, դառնան այն, ինչ ես եմ, բացի այս շղթաներից»: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քարոզեց ավետարանը և ի վերջո բանտարկյալ դարձավ Երուսաղեմում: Ագրիպպա թագավորը հարցրեց բանտարկյալ Պողոսի մեղքերի մասին.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«Դուք թույլտվություն ունեք խոսելու ձեր փոխարեն»: Ագրիպասը ժամանակ տվեց Պողոսին, որպեսզի սկսի իր պաշտպանությունը։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Պողոսն օգտագործեց ավետարանը քարոզելու հնարավորությունը: «Ով թագավոր, հուսով եմ, որ դու ինձ նման կլինես, բացի այս շղթաներից»: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Թագավորը ոչ մի մեղք չգտավ Պողոսի մեջ։ Պողոսը ցանկանում էր գնալ Հռոմ և ավետարանը քարոզել կայսրին.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Հենց այդ ժամանակ նրանց առաջ հայտնվեցին Մովսեսն ու Եղիան, որոնք խոսում էին Հիսուսի հետ: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Պողոսը դիմեց Հռոմի կայսրին։ Որպես բանտարկյալ՝ Պողոսը նավ նստեց՝ գնալու Հռոմի կայսրի մոտ։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բանտարկյալ էր, բայց նա հպարտորեն քարոզում էր ավետարանը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իր իսկ դատավարության թագավորի առաջ։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նա չէր ամաչում ավետարանից և հավատում էր, որ դա հպարտ ճշմարտություն է: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կարողանանք վստահորեն և խիզախորեն քարոզել Հիսուսի Ավետարանը, ում էլ որ հանդիպենք: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Հիսուսը: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շատ ավելի բարձր է, քան աշխարհի ամենաբարձր մարդը: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 Պողոսը, երբ Պողոսի դատավարության թագավորը նրան հնարավորություն տվեց խոսելու։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քարոզեց Հիսուսի Ավետարանը: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մեղադրեց վատ մարդուն: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խնդրեց ազատ արձակել իրեն: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աղոթեց և երգեց օրհներգեր: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քարոզեց Հիսուսի Ավետարանը: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Պողոսը պատասխանեց. «Կարճ, թե երկար, աղոթում եմ Աստծուն, որ ոչ միայն դու, այլև բոլոր նրանք, ովքեր այսօր լսում են ինձ, դառնան այն, ինչ ես եմ, բացի այս շղթաներից»: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Նավը խորտակվում է.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«Մի՛ վախնար, Պօղոս»։ Դու պետք է կանգնես Կեսարի առջև. և Աստված ողորմությամբ տվել է ձեզ բոլոր նրանց կյանքը, ովքեր նավարկում են ձեզ հետ»։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Պողոսին նավով տեղափոխեցին Հռոմ մյուս բանտարկյալների հետ։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Սակայն նավը թայֆունի պատճառով խորտակվելու վտանգի առաջ էր։ Բոլորը դողում էին վախից։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աղոթեց Աստծուն և ասաց մարդկանց. «Մի՛ վախեցիր, Աստված ասաց, որ ոչ ոք չի մեռնի»: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Ամպից մի ձայն ասաց. «Սա է իմ Որդին, որին ես սիրում եմ. ես գոհ եմ նրանից: Լսե՛ք նրան»։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Նավը խորտակվեց, բայց ինչպես Պողոսն ասաց, մարդիկ բոլորն էլ կարող էին վայրէջք կատարել կղզում առանց մեկ մահվան: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կղզում քարոզեց Հիսուսին և փառք տվեց Աստծուն: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Պողոսն աղոթում էր, քաջալերում էր ուրիշներին, նույնիսկ ճգնաժամի ժամանակ, երբ նավը պատրաստվում էր խորտակվել: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նրանք բոլորը փրկվեցին,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ճիշտ այնպես, ինչպես Պողոսն ասաց.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ժողովուրդը պատասխանատու է աղոթքի միջոցով աշխարհին Աստծո կամքը փոխանցելու և Աստծո փրկության բարի լուրի համար: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 աշխարհի բոլոր կյանքի տերը: Առանց նրա թույլտվության ոչինչ չի մահանում։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 Պողոսը, երբ նավը հանդիպեց թայֆունին: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լաց եղավ: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ցատկեց ծովը: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կռվել է օդաչուի դեմ: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աղոթեց Աստծուն: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աղոթեց Աստծուն: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և ասաց. «Մի՛ վախեցիր, Պողոս. Դու պետք է կանգնես Կեսարի առջև. և Աստված ողորմությամբ տվել է ձեզ բոլոր նրանց կյանքը, ովքեր նավարկում են ձեզ հետ»։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Գործք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Պողոսի խնդրանքը Օնեսիմոսի համար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Ես դիմում եմ ձեզ իմ որդի Օնեսիմոսի համար, ով դարձավ իմ որդին, երբ ես շղթայված էի: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Փիլիմոն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Օնեսիմոսը Փիլիմոնի ծառան էր։ Բայց նա առանց տիրոջ թույլտվության գաղտագողի դուրս եկավ Հռոմ։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Օնեսիմոսը հանդիպեց Պողոսին, ով բանտարկված էր Հռոմում: Պողոսը ավետարանը քարոզեց նրան, և նա հավատաց Հիսուսին: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այս լսեցին, սարսափահար երեսնիվայր ընկան գետնին։ Հիսուսն ասաց. «Մի՛ վախեցիր»։ Երբ նրանք նայեցին, ոչ ոքի չտեսան, բացի Հիսուսից: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Օնեսիմոսին ասաց, որ վերադառնա իր տիրոջ Փիլիմոնի մոտ և ներողություն խնդրի։ Եվ Պողոսը Օնեսիմոսին ասաց, որ ապրի որպես Հիսուսի հավատացյալ: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Օնեսիմոսը անհանգստացավ։ Որովհետեւ այն ժամանակ փախած ծառային սպանել է իր տիրոջ կողմից։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նամակ գրեց Օնեսիմոսի համար իր տիրոջը՝ Փիլիմոնին, որ ների նրան։ Այս նամակը Աստվածաշնչում «Փիլիմոն» է: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նորից կապեց Օնեսիմոսի և Փիլիմոնի խզված հարաբերությունները։ Օնեսիմոսը ներողություն խնդրեց Փիլիմոնից, և Փիլիմոնը ներեց Օնեսիմոսին: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ներողություն խնդրենք, եթե սխալ բան ենք արել: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Եվ եթե ինչ-որ մեկը մեզ վատություն է արել, մենք պետք է ներենք նրան: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Դա այն է, ինչ մարդիկ հավատում են Հիսուսին: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խաղաղություն և հաշտություն է բերում այնտեղ, որտեղ կան կռիվներ և բախումներ: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Ո՞ւմ հետ հանդիպեց Օնեսիմոսը Հռոմում, երբ փախավ իր տիրոջից՝ Փիլիմոնից։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Բառնաբաս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Պողոս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Ես դիմում եմ ձեզ իմ որդի Օնեսիմոսի համար, ով դարձավ իմ որդին, երբ ես շղթայված էի: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Փիլիմոն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99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Տիմոթեոս՝ Պողոսի աշակերտը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Ինձ հիշեցրեցին քո անկեղծ հավատքի մասին, որն առաջին անգամ ապրել է քո Լոիս տատիկի և քո մայր Եվնիկի մեջ, և, համոզված եմ, այժմ ապրում է նաև քո մեջ: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Թիմոթեոս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 Տիմոթեոս անունով մի աշակերտ ուներ։ Տիմոթեոսը Պողոսի հետ միսիոներ է եղել դեռ փոքրուց: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մարդ կար, ով ուներ երկու որդի։ Երկրորդ որդին հորը խնդրել է, որ նախապես իրեն տա ունեցվածքի իր բաժինը։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այս երկրի վրա մարդկային կերպարանքով էր, բայց Նա նաև Աստված է: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Աստված պատվիրեց իր աշակերտներին լեռան վրա.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հավատանք Հիսուսին որպես Աստծո Որդու և ուշադիր լսենք նրան: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Պողոսը, որը բանտում էր, գիտեր, որ պատրաստվում է մահանալ, և նամակ գրեց իր սիրելի աշակերտ Տիմոթեոսին։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Նամակում ասվում էր, թե ինչպես Տիմոթեոսը պետք է ուսուցանի հավատացյալներին որպես եկեղեցու սպասավոր։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Տիմոթեոսը և հավատացյալները կարդացին Պողոսի նամակը և որոշեցին մինչև վերջ չկորցնել հավատը նույնիսկ հալածանքների մեջ: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Պողոսի հավատքը փոխանցվել է իր աշակերտ Տիմոթեոսին և կրկին եկեղեցիներին: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Շնորհիվ ավետարանիչների, ովքեր քարոզեցին մեզ ավետարանը և ուսուցիչներին, ովքեր ուսուցանեցին մեզ Աստծո խոսքը, մեր հավատքը և մեր եկեղեցին աճել են: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Այժմ մենք պետք է մատուցենք մեր հավատքը և ուսուցանենք նրանց Աստծո խոսքը, որը մենք սովորել ենք: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հարություն է առել, և նա հավերժ կենդանի է, եկեղեցիների և հավատացյալների հետ, ովքեր հավատում են նրան: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Ո՞ւմ է Պողոսը նամակ գրել, երբ մոտենում էր իր մահվան օրը։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Նշել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Տիմոթեոս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Սիլաս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Տիմոթեոս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Ինձ հիշեցրեցին քո անկեղծ հավատքի մասին, որն առաջին անգամ ապրել է քո Լոիս տատիկի և քո մայր Եվնիկի մեջ, և, համոզված եմ, այժմ ապրում է նաև քո մեջ: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Թիմոթեոս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100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Ջոնը տեսավ զարմանալի տեսարան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Նա, ով վկայում է այս բաների մասին, ասում է. «Այո, շուտով կգամ»: Ամեն. Արի, Տեր Հիսուս: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Հայտնություն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 նա, ով գեղեցիկ փայլում է փառահեղ տեսքով: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Եկեղեցու հալածանքները օրեցօր ավելի ու ավելի էին սաստկանում։ Նրա բոլոր աշակերտները նահատակվեցին՝ պահպանելով հավատը, և Հովհաննեսը մենակ սահմանափակվեց Պատմոսում: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նա լսեց շեփորի նման մի բարձր ձայն, որն ասում էր.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Հովհաննեսը նույնպես տեսավ Հիսուսին։ Հիսուսը թագավորի կերպարն էր, որն ուներ աշխարհի ողջ իշխանությունը: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Հովհաննեսը տեսավ նոր երկինքը և գալիք նոր երկիրը: Չի լինի ոչ մի չար բան, չի լինի վիշտ, և միշտ կլինի երջանկություն Աստծո հետ: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Հովհաննեսը գրեց այս բոլոր տեսիլքները և դրանք գրեց եկեղեցիներին: «Հավատքդ պահիր, որովհետև Տերը նորից կգա»։ Սա Աստվածաշնչի վերջին գիրքն է՝ Հայտնությունը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նորից կվերադառնա այս երկիր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որպես դատավոր: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 ժամանակ նրանք, ովքեր չէին հավատում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մեջ տառապիր հավիտյան,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Նրանք, ովքեր հավատում են Հիսուսին, կվայելեն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Հավիտենական կյանք Երջանկությամբ։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Սպասու՞մ եք, որ Հիսուսը նորից գա: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չպետք է կորցնենք այդ հույսը, մենք պետք է մինչև վերջ պահենք մեր հավատը այս երկրի հանդեպ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կրկին կվերադառնա այս երկիր՝ որպես թագավոր, դատելու է ամեն ինչ և հավիտյան իշխելու է ամեն ինչի վրա: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Ինչպե՞ս է կոչվում այն կղզին, որտեղ սահմանափակված էր Հովհաննես աշակերտը: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Մալթա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Հավայան կղզիներ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Կիտիմ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Պատմոս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Պատմոս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Նա, ով վկայում է այս բաների մասին, ասում է. «Այո, շուտով կգամ»: Ամեն. Արի, Տեր Հիսուս: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Հայտնություն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Վիկտորինա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Ո՞վ չտեսավ Հիսուսի կերպարանափոխությունը: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Ջեյմս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Թոմաս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Թոմաս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Այնտեղ նա այլակերպվեց նրանց առաջ։ Նրա դեմքը փայլեց արևի պես, իսկ հագուստը դարձավ լույսի պես սպիտակ։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</a:t>
            </a:r>
            <a:r xmlns:a="http://schemas.openxmlformats.org/drawingml/2006/main">
              <a:rPr lang="hy" altLang="en-US" sz="4400"/>
              <a:t> </a:t>
            </a:r>
            <a:r xmlns:a="http://schemas.openxmlformats.org/drawingml/2006/main">
              <a:rPr lang="hy" altLang="ko-KR" sz="4400"/>
              <a:t>Սիրում է երեխաներին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Երբ Հիսուսը տեսավ դա, նա բարկացավ. Նա ասաց նրանց. «Թո՛յլ տվեք, որ փոքրիկները գան ինձ մոտ և մի՛ խանգարեք նրանց, որովհետև Աստծու արքայությունը այդպիսիներինն է։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Ծնողներից մեկը իր երեխային բերեց Հիսուսի մոտ, որպեսզի նրան օրհնի Հիսուսը: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Այնուհետև Հիսուսի աշակերտները հանդիմանեցին նրան. «Ինչպե՞ս եք համարձակվում ձեր երեխային բերել Հիսուսի մոտ»: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տեսավ դա, բարկացած ասաց.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«Մի խանգարեք երեխաներին գալ ինձ մոտ: Աստծո արքայությունը պատկանում է նման երեխաներին»: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որդին վատնել էր իր ողջ ունեցվածքը հեռավոր երկրում և թշվառ էր դարձել։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«Ով որ չի ընդունի Աստծո արքայությունը, ինչպես փոքր երեխա, երբեք չի մտնի այնտեղ»: Եվ նա վերցրեց երեխաներին իր գրկում, ձեռքերը դրեց նրանց վրա և օրհնեց նրանց: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ասաց, որ Աստծո արքայությունը պատկանում է նման երեխաներին: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նաև դառնանք զավակներ, ովքեր սիրում են Աստծուն և հնազանդվում Հիսուսին` չկորցնելով մաքուր, ազնիվ,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և երեխայի իսկական սիրտը: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սիրում, գնահատում և օրհնում է երեխաներին: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արեցին աշակերտները, երբ երեխաները փորձեցին գնալ Հիսուսի մոտ: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ուրախությամբ ընդունեցին նրանց։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հանդիմանեցին նրանց, որ չգնան Հիսուսի մոտ: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երեխաներին ծանոթացրեցին Հիսուսի հետ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նրանց մի քիչ ուտելիք տվեցին և ուղարկեցին տուն: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Նրանք հանդիմանեցին նրանց, որ չգնան Հիսուսի մոտ: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Երբ Հիսուսը տեսավ դա, նա բարկացավ. Նա ասաց նրանց. «Թո՛յլ տվեք, որ փոքրիկները գան ինձ մոտ և մի՛ խանգարեք նրանց, որովհետև Աստծու արքայությունը այդպիսիներինն է։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բժշկեց մի կույր մարդու՝ Բարտիմեոսին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«Գնա,- ասաց Հիսուսը,- քո հավատքը բժշկեց քեզ»: Նա իսկույն տեսավ և հետևեց Հիսուսին ճանապարհի երկայնքով: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եկավ Երիքով, մի կույր մարդ, Բարտիմեոսը նստած էր ճամփեզրին և մուրացկանություն էր անում։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լսեց, որ Հիսուս Նազովրեցին է, սկսեց բղավել. «Հիսո՛ւս, Դավթի՛ Որդի, ողորմիր ինձ»։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կանչեց Բարթիմեոսին. «Ի՞նչ ես ուզում, որ ես անեմ քեզ համար»: Հիսուսը հարցրեց նրան. Կույրն ասաց. «Ռաբբի, ես ուզում եմ տեսնել»: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Որդին հասկացավ, որ ավելի թշվառ է դարձել, քան հայրական տան ծառաները։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Ուստի նա վերադարձավ և աղաչեց հորը, որ իրեն ընդունի որպես իր ծառաներից մեկը։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«Գնա,- ասաց Հիսուսը,- քո հավատքը բժշկեց քեզ»: Նա անմիջապես տեսողություն ստացավ։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«Շնորհակալություն, Հիսուս»: Բարտիմեոսը հետևեց Հիսուսին, ով թույլ տվեց նրան տեսնել: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Բարտիմեոսին.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Հավատքն է, որ փրկում է մեզ։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Հավատքն արտահայտվում է ջերմեռանդ աղոթքով: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մենք աղոթում ենք Հիսուսին,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ունենանք այս հավատը: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լսում և արձագանքում է մեր ջերմեռանդ աղոթքներին: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խնդրեց Բարտիմեոսը Հիսուսից: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Տվեք ինձ շատ փող: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Ես ուզում եմ լինել քո աշակերտը: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Թույլ տվեք քայլել ջրի վրայով: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Ես ուզում եմ նորից տեսնել: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Ես ուզում եմ նորից տեսնել: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«Գնա,- ասաց Հիսուսը,- քո հավատքը բժշկեց քեզ»: Նա իսկույն տեսավ և հետևեց Հիսուսին ճանապարհի երկայնքով: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Զաքեոսը բարձրացավ ծառի վրա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Որովհետև մարդու Որդին եկավ փնտրելու և փրկելու կորածը»: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Զաքեոս անունով մի հարուստ մարդ կար։ Նա գլխավոր հարկահավաք էր, ուստի մարդիկ ատում էին նրան։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Հիսուսը եկավ այն գյուղը, որտեղ ապրում էր Զաքեոսը: Շատ մարդիկ հավաքվել էին Հիսուսին տեսնելու համար։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Հենց որ հայրը հեռվից տեսավ որդուն, վազեց նրա մոտ, գրկեց ու ուրախությամբ ընդունեց։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Զաքեոսը բարձրացավ ծառի վրա՝ տեսնելու Հիսուսին։ Հիսուսը նայեց նրան և ասաց. «Զաքեոս, իսկույն իջիր. Այսօր ես պետք է ձեր տանը մնամ»։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«Զաքեոսը որոշեց Հիսուսին. «Ես իմ ունեցվածքի կեսը կտամ աղքատներին»: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«Այսօր փրկությունը եկել է այս տանը, ես եկել եմ փնտրելու և փրկելու կորածը»: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Զաքեոսը հանդիպեց Հիսուսին, նա խոստովանեց, որ իր ամենասիրելի ունեցվածքը կտա աղքատներին: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Ո՞րն է ձեզ համար ամենակարևորը: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Ինչի՞ց հրաժարվեցիք Հիսուսին հանդիպելուց հետո: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հիշենք, որ մեզ համար ամենաթանկը Հիսուսն է: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այն Փրկիչն է, ով եկավ այս երկիր՝ փրկելու բոլորին առանց խտրության: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Վիկտորինա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Ինչո՞ւ էին մարդիկ ատում Զաքեոսին։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էր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հարկային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կոլեկցիոներ.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նա լավ հավատում էր Հիսուսին: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նա շատ էր աղոթում: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նա գեղեցիկ էր: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Որովհետև նա գլխավոր հարկահավաք էր։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Որովհետև մարդու Որդին եկավ փնտրելու և փրկելու կորածը»: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y">
                <a:solidFill>
                  <a:schemeClr val="tx1">
                    <a:lumMod val="50000"/>
                    <a:lumOff val="50000"/>
                  </a:schemeClr>
                </a:solidFill>
              </a:rPr>
              <a:t>Թիվ 78 Աստծո Խոսքը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400"/>
              <a:t>Ժայռի վրա կառուցված տուն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«Ուստի ամեն ոք, ով լսում է իմ այս խոսքերը և կատարում դրանք, նման է մի իմաստունի, ով իր տունը կառուցեց ժայռի վրա.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պատմեց երկու տղամարդու պատմությունը, ովքեր տուն էին կառուցում։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«Աստված, քո հայրը միշտ սպասում է քեզ»: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Նրանցից մեկը որոշել է իր տունը կառուցել ավազի վրա, մյուսը՝ ժայռի վրա։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Երկուսն էլ շատ աշխատեցին տուն կառուցելու համար։ Երկու տներն էլ արտաքինից ամուր տեսք ունեին առանց մեծ տարբերության։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հորդառատ անձրեւը ջրհեղեղ է առաջացրել, ավազի վրա կառուցված տունը ողողվել է։ Բայց ժայռի վրա կառուցված տունը կանգուն էր։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«Ամեն ոք, ով լսում է իմ խոսքերը և դրանք գործադրում, նման է մի իմաստունի, ով իր տունը կառուցեց ժայռի վրա»: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«Ամեն ոք, ով լսում է իմ խոսքերը և դրանք գործադրում, նման է մի իմաստունի, ով իր տունը կառուցեց ժայռի վրա»: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Դուք Աստծո ամեն մի խոսք գործադրո՞ւմ եք: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լինենք իմաստուն մարդիկ, ովքեր հնազանդվում են Աստծո Խոսքին: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ուրախանում է նրանցով, ովքեր հնազանդվում են Խոսքին: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Ե՞րբ է փլուզվել ավազի վրա կառուցված տունը.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Տունը կառուցվելուն պես,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արևը փայլում էր,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շատ մարդիկ մտան տուն,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շատ անձրև եկավ և հեղեղվեց,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Երբ շատ անձրև եկավ և հեղեղվեց,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«Ուստի ամեն ոք, ով լսում է իմ այս խոսքերը և կատարում դրանք, նման է մի իմաստունի, ով իր տունը կառուցեց ժայռի վրա.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Հինգ իմաստուն կույսեր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«Ուրեմն արթո՛ւն եղեք, որովհետև օրը և ժամը չգիտեք»։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շատ ենք մեղք գործում մեր կյանքում: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մենք մեղավոր ենք զգում Աստծո դեմ մեղանչելու համար: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Աստված միշտ ներել է մեզ մեր մեղքերի համար: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Հիսուսն արդեն իր վրա է վերցրել մեր բոլոր մեղքերը: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Պետք է հավատալ սրան և երախտագիտությամբ ու ուրախությամբ գնալ Աստծուն: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 կույսեր կային, որոնք պատրաստվում էին հարսանեկան խնջույքին։ Հինգ իմաստուն աղջիկները բավականաչափ յուղով լամպեր պատրաստեցին, իսկ մյուս հինգը՝ ոչ։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Գիշերը, երբ փեսան ուշանում էր, տասը կույսերը քնեցին։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«Փեսան այստեղ է»: Կույսերը հապճեպ վեր կացան։ Եվ հինգ կույսերի լույսերը, որոնք բավականաչափ յուղ չէին պատրաստել, մարեցին։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«Մեզ մի քիչ ձեթ տվեք»: «Եթե մենք ձեզ տանք մեր նավթը, կարող է մեզ նույնպես նավթը վերջանա: Գնա ձեթ բեր»։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մինչ հինգ հիմար աղջիկները գնացին ձեթ գնելու, խնջույքի դուռը փակվեց։ Ի վերջո, հինգ հիմար աղջիկներին թույլ չտվեցին մասնակցել խնջույքին։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Սա մի պատմություն է, որը Հիսուսը պատմում է մեզ, թե ինչպես սպասել այն օրվան, երբ նա վերադառնա: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Ոչ ոք չգիտի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նորից կգա: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ինչպես հինգ իմաստուն կույսերը, մենք պետք է միշտ արթնանանք և պատրաստ սրտով սպասենք Հիսուսին: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խոստացավ նորից վերադառնալ այս երկիր, երբ ոչ ոք չգիտի: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չպատրաստեցին հիմար հինգ կույսերը։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յուղ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ջուր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հագուստ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նվեր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յուղ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«Ուրեմն արթո՛ւն եղեք, որովհետև օրը և ժամը չգիտեք»։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80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Տաղանդների առակը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միշտ սիրում և սպասում է մեզ։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Նրա տերը պատասխանեց. «Ապրե՛ս, բարի և հավատարիմ ծառա, դու մի քանի բանով հավատարիմ ես եղել, ես քեզ շատ բաների վրա կդնեմ, արի և կիսի՛ր քո տիրոջ երջանկությունը»։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25։21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Մարդը գումար է վստահել իր ծառաներին արտասահման գնալիս։ Առաջին ծառային հինգ տաղանդ տվեց, երկրորդին՝ երկու, երրորդին՝ մեկ տաղանդ։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Ծառան, որ ստացավ 5 տաղանդ և երկու տաղանդ, միանգամից գնաց և գործի դրեց իրենց փողը և երկու անգամ շահեց։ Սակայն 1 տաղանդ ստացած մի մարդ դուրս է եկել, փոս է փորել գետնին ու թաքցրել տիրոջ փողերը։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տերը վերադարձավ և նրանց հետ հաշիվները մաքրեց, առաջին ծառան հինգ տաղանդ ավել շահեց, իսկ երկրորդը ևս երկու տաղանդ։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մեկ տաղանդ ստացած ծառան չշահեց։ «Վարպետ, դու ինձ միայն մեկ տաղանդ ես տվել: Այդ դեպքում ինչպե՞ս կարող եմ ավելի շատ գումար աշխատել»: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 տերը բարկացավ։ «Դուք պետք է իմ փողերը ավանդ դնեիք բանկիրների մոտ, ես տոկոսներով հետ կվերադարձնեի։ Անպիտան ծառա, հեռացի՛ր իմ տնից»։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զգուշացնում է մեզ չծուլանալ տաղանդների առակի միջոցով: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Ավելի կարևոր բան կա, քան մենք ստացել ենք: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Ամենակարևորը Աստծո փառքի համար կյանք վարելն է՝ հավատարմորեն օգտագործելով այն, ինչ ունեք: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բոլորս պետք է ապրենք այդպիսի կյանքով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կողմից գովաբանվելու համար: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մեր տերն է, ով գնահատում է մեր կյանքը և համապատասխանաբար պարգևատրում մեզ: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վստահեց տերը ծառաներին հեռու ճանապարհորդելիս։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տուն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դաշտ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խանութ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տաղանդ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տաղանդ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/>
              <a:t>Նրա տերը պատասխանեց. «Ապրե՛ս, բարի և հավատարիմ ծառա, դու մի քանի բանով հավատարիմ ես եղել, ես քեզ շատ բաների վրա կդնեմ, արի և կիսի՛ր քո տիրոջ երջանկությունը»։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25։21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